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20" r:id="rId3"/>
    <p:sldId id="309" r:id="rId4"/>
    <p:sldId id="311" r:id="rId5"/>
    <p:sldId id="322" r:id="rId6"/>
    <p:sldId id="312" r:id="rId7"/>
    <p:sldId id="318" r:id="rId8"/>
    <p:sldId id="321" r:id="rId9"/>
    <p:sldId id="30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3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9CB91-07AE-4BD3-B6FD-7FF3E9F7F542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admin/quiz/5e987d750d3d7e001c6c12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admin/quiz/5e98808564ea91001b2bc15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5400000">
            <a:off x="76200" y="76200"/>
            <a:ext cx="2362200" cy="2362200"/>
            <a:chOff x="48" y="1632"/>
            <a:chExt cx="3072" cy="2640"/>
          </a:xfrm>
        </p:grpSpPr>
        <p:pic>
          <p:nvPicPr>
            <p:cNvPr id="5" name="Picture 2" descr="Frames PPT 007"/>
            <p:cNvPicPr>
              <a:picLocks noChangeAspect="1" noChangeArrowheads="1"/>
            </p:cNvPicPr>
            <p:nvPr/>
          </p:nvPicPr>
          <p:blipFill>
            <a:blip r:embed="rId3" cstate="print"/>
            <a:srcRect t="85001" r="80000"/>
            <a:stretch>
              <a:fillRect/>
            </a:stretch>
          </p:blipFill>
          <p:spPr bwMode="auto">
            <a:xfrm>
              <a:off x="48" y="3792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44" y="249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96" y="1632"/>
              <a:ext cx="0" cy="23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480" y="4176"/>
              <a:ext cx="17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6" y="4224"/>
              <a:ext cx="27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 rot="10800000">
            <a:off x="6172200" y="152400"/>
            <a:ext cx="2858804" cy="2193120"/>
            <a:chOff x="48" y="1632"/>
            <a:chExt cx="3072" cy="2640"/>
          </a:xfrm>
        </p:grpSpPr>
        <p:pic>
          <p:nvPicPr>
            <p:cNvPr id="11" name="Picture 2" descr="Frames PPT 007"/>
            <p:cNvPicPr>
              <a:picLocks noChangeAspect="1" noChangeArrowheads="1"/>
            </p:cNvPicPr>
            <p:nvPr/>
          </p:nvPicPr>
          <p:blipFill>
            <a:blip r:embed="rId3" cstate="print"/>
            <a:srcRect t="85001" r="80000"/>
            <a:stretch>
              <a:fillRect/>
            </a:stretch>
          </p:blipFill>
          <p:spPr bwMode="auto">
            <a:xfrm>
              <a:off x="48" y="3792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Line 4"/>
            <p:cNvSpPr>
              <a:spLocks noChangeShapeType="1"/>
            </p:cNvSpPr>
            <p:nvPr/>
          </p:nvSpPr>
          <p:spPr bwMode="auto">
            <a:xfrm>
              <a:off x="144" y="249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96" y="1632"/>
              <a:ext cx="0" cy="23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480" y="4176"/>
              <a:ext cx="17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336" y="4224"/>
              <a:ext cx="27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28600" y="228600"/>
            <a:ext cx="8915400" cy="54141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>
                <a:gd name="adj1" fmla="val 9037428"/>
                <a:gd name="adj2" fmla="val 36712"/>
              </a:avLst>
            </a:prstTxWarp>
            <a:spAutoFit/>
          </a:bodyPr>
          <a:lstStyle/>
          <a:p>
            <a:pPr algn="ctr"/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Welcome 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to English Class</a:t>
            </a:r>
          </a:p>
          <a:p>
            <a:pPr algn="ctr"/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28" name="Picture 27" descr="http://kenhtuyensinh.vn/images/2013/Hoc-tieng-anh-giao-tiep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19200"/>
            <a:ext cx="36576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" name="Picture 28" descr="https://encrypted-tbn2.gstatic.com/images?q=tbn:ANd9GcQongWViEbyQJxN3XvuAs_9QTa6Zk_AME-p8RkYClltpKUlvg7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2381250" cy="13322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30" name="Cloud Callout 29"/>
          <p:cNvSpPr/>
          <p:nvPr/>
        </p:nvSpPr>
        <p:spPr>
          <a:xfrm>
            <a:off x="17528" y="5504913"/>
            <a:ext cx="4204855" cy="1393875"/>
          </a:xfrm>
          <a:prstGeom prst="cloudCallout">
            <a:avLst>
              <a:gd name="adj1" fmla="val 58762"/>
              <a:gd name="adj2" fmla="val 3624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Let’s learn English !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39989" y="3581400"/>
            <a:ext cx="62800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Unit 9: NATURAL DISASTERS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(lesson 2: review the simple past- past perfect)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32" name="Picture 14" descr="Picture Sao bay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847082">
            <a:off x="7424482" y="3619540"/>
            <a:ext cx="389859" cy="48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4" descr="Picture Sao bay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847082">
            <a:off x="8620099" y="324466"/>
            <a:ext cx="386561" cy="54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 descr="Picture Sao bay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847082">
            <a:off x="865816" y="330220"/>
            <a:ext cx="370357" cy="46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4" descr="Picture Sao bay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847082">
            <a:off x="1281485" y="4798690"/>
            <a:ext cx="524192" cy="65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4" descr="Picture Sao bay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847082">
            <a:off x="1752525" y="2804592"/>
            <a:ext cx="590502" cy="73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 animBg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Check homework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https://quizizz.com/admin/quiz/5e987d750d3d7e001c6c12ca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27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</a:t>
            </a:r>
            <a:r>
              <a:rPr lang="en-US" sz="2800" b="1" u="sng" dirty="0" smtClean="0">
                <a:solidFill>
                  <a:srgbClr val="FF0000"/>
                </a:solidFill>
              </a:rPr>
              <a:t>9: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NATURAL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DISASTERS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549400"/>
            <a:ext cx="8686800" cy="187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Nick   :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anyone injured?</a:t>
            </a:r>
          </a:p>
          <a:p>
            <a:pPr algn="just"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Duong: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a few minor injuries were reported. Most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people 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moved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safe areas when the storm broke.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6096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of the conversation from getting started</a:t>
            </a:r>
          </a:p>
          <a:p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 attention to the underlined part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733800"/>
            <a:ext cx="2876108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perfect tense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1371600" y="4343400"/>
            <a:ext cx="1063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Form: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2743200" y="4343400"/>
            <a:ext cx="3938899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+ had + past participle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5105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Most people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moved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safe areas when the storm broke.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56343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Most people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hadn’t moved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safe areas when the storm broke.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61677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Most people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safe areas when the storm broke?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</a:t>
            </a:r>
            <a:r>
              <a:rPr lang="en-US" sz="2800" b="1" u="sng" dirty="0" smtClean="0">
                <a:solidFill>
                  <a:srgbClr val="FF0000"/>
                </a:solidFill>
              </a:rPr>
              <a:t>9: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NATURAL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DISASTERS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90800"/>
            <a:ext cx="5562600" cy="762000"/>
          </a:xfrm>
        </p:spPr>
        <p:txBody>
          <a:bodyPr>
            <a:no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4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 the past perfect to describe an action before  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started </a:t>
            </a:r>
            <a:r>
              <a:rPr lang="en-US" sz="24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in the past </a:t>
            </a:r>
            <a:endParaRPr lang="en-US" sz="2400" b="1" i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15400" cy="749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When do we use the past perfect? Can you think of any rules?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0" y="5257800"/>
            <a:ext cx="510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use the past perfect to 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describe </a:t>
            </a:r>
            <a:r>
              <a:rPr lang="en-US" sz="24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 action happened before another action in the 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the action happened after used in the simple past.</a:t>
            </a:r>
            <a:endParaRPr lang="en-US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6764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 People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managed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leave the flooded villages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11 o’clock last night</a:t>
            </a:r>
            <a:endParaRPr lang="en-US" sz="24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0386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Ex:  People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already left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flooded villages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when rescue workers arrived.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398648"/>
            <a:ext cx="3505200" cy="20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91000"/>
            <a:ext cx="3505200" cy="240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638800" y="990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11 o’clock last night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38100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rescue workers arrived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228600"/>
            <a:ext cx="9166993" cy="6248400"/>
          </a:xfrm>
        </p:spPr>
      </p:pic>
    </p:spTree>
    <p:extLst>
      <p:ext uri="{BB962C8B-B14F-4D97-AF65-F5344CB8AC3E}">
        <p14:creationId xmlns:p14="http://schemas.microsoft.com/office/powerpoint/2010/main" val="305883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</a:t>
            </a:r>
            <a:r>
              <a:rPr lang="en-US" sz="2800" b="1" u="sng" dirty="0" smtClean="0">
                <a:solidFill>
                  <a:srgbClr val="FF0000"/>
                </a:solidFill>
              </a:rPr>
              <a:t>9: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NATURAL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DISASTERS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763000" cy="787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Complete the  sentences by putting the verbs in brackets into the simple past or past perfect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648200"/>
          </a:xfrm>
        </p:spPr>
        <p:txBody>
          <a:bodyPr>
            <a:noAutofit/>
          </a:bodyPr>
          <a:lstStyle/>
          <a:p>
            <a:pPr marL="514350" indent="-514350">
              <a:buFont typeface="Arial" charset="0"/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Most people (leave)……….  before the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volcano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(erupt)………..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the time we (arrive)…………. at the canyon, It (stop)……….............snowing.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(spend)…………… the night in the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flooded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before help(arrive)……….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Simon (get)……….lost because he (not take) …………. a map with him.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(find)…………..my pen after I (buy)…………... a new one.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43400" y="2514600"/>
            <a:ext cx="1069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arrived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33800" y="1600200"/>
            <a:ext cx="1192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left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0" y="2057400"/>
            <a:ext cx="11064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erupted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00200" y="2971800"/>
            <a:ext cx="173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stopped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95600" y="3500438"/>
            <a:ext cx="1354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spent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43200" y="4419600"/>
            <a:ext cx="592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got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316787" y="4419600"/>
            <a:ext cx="1827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hadn’t taken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981200" y="5410200"/>
            <a:ext cx="989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found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248400" y="5334000"/>
            <a:ext cx="16430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bought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429000" y="3957637"/>
            <a:ext cx="1069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arrived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8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</a:t>
            </a:r>
            <a:r>
              <a:rPr lang="en-US" sz="2800" b="1" u="sng" dirty="0" smtClean="0">
                <a:solidFill>
                  <a:srgbClr val="FF0000"/>
                </a:solidFill>
              </a:rPr>
              <a:t>9: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NATURAL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DISASTERS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Ask and answer the questions</a:t>
            </a:r>
            <a:endParaRPr lang="en-US" sz="3200" dirty="0"/>
          </a:p>
        </p:txBody>
      </p:sp>
      <p:pic>
        <p:nvPicPr>
          <p:cNvPr id="1026" name="Picture 2" descr="Kết quả hình ảnh cho stud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1743075" cy="1766524"/>
          </a:xfrm>
          <a:prstGeom prst="rect">
            <a:avLst/>
          </a:prstGeom>
          <a:noFill/>
        </p:spPr>
      </p:pic>
      <p:sp>
        <p:nvSpPr>
          <p:cNvPr id="1028" name="AutoShape 4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AutoShape 20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AutoShape 22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AutoShape 24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AutoShape 26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AutoShape 28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AutoShape 30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AutoShape 32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AutoShape 34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0" name="AutoShape 36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2" name="AutoShape 38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AutoShape 40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6" name="AutoShape 42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8" name="AutoShape 44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0" name="AutoShape 46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2" name="AutoShape 48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74" name="Picture 50" descr="Kết quả hình ảnh cho go to 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143000"/>
            <a:ext cx="1828800" cy="15240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1905000" y="1752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home work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6324600" y="1981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 to school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2590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What had he done before he went to school?</a:t>
            </a:r>
            <a:endParaRPr lang="en-US" sz="2800" i="1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3048000"/>
            <a:ext cx="944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Before he went to school, he had done his homework?</a:t>
            </a:r>
            <a:endParaRPr lang="en-US" sz="2800" dirty="0"/>
          </a:p>
        </p:txBody>
      </p:sp>
      <p:pic>
        <p:nvPicPr>
          <p:cNvPr id="1076" name="Picture 52" descr="Kết quả hình ảnh cho go to b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733800"/>
            <a:ext cx="2743200" cy="1685020"/>
          </a:xfrm>
          <a:prstGeom prst="rect">
            <a:avLst/>
          </a:prstGeom>
          <a:noFill/>
        </p:spPr>
      </p:pic>
      <p:pic>
        <p:nvPicPr>
          <p:cNvPr id="1078" name="Picture 54" descr="Kết quả hình ảnh cho watch t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886200"/>
            <a:ext cx="2181225" cy="1354656"/>
          </a:xfrm>
          <a:prstGeom prst="rect">
            <a:avLst/>
          </a:prstGeom>
          <a:noFill/>
        </p:spPr>
      </p:pic>
      <p:sp>
        <p:nvSpPr>
          <p:cNvPr id="1080" name="AutoShape 56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2" name="AutoShape 58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4" name="AutoShape 60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6" name="AutoShape 62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" name="AutoShape 64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" name="AutoShape 66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2" name="AutoShape 68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4" name="AutoShape 70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" name="AutoShape 72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8" name="AutoShape 74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0" name="AutoShape 76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2" name="AutoShape 78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4" name="AutoShape 80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" name="AutoShape 82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08" name="Picture 84" descr="Kết quả hình ảnh cho 10 p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3733800"/>
            <a:ext cx="876300" cy="876300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6781800" y="4572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 to bed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2286000" y="4572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Watch TV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304800" y="5511225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What had she done by the time she went to bed?</a:t>
            </a:r>
            <a:endParaRPr lang="en-US" sz="2800" i="1" dirty="0">
              <a:solidFill>
                <a:srgbClr val="00206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4800" y="596842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By the time she went to bed, she had watched TV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0" grpId="0"/>
      <p:bldP spid="31" grpId="0"/>
      <p:bldP spid="32" grpId="0"/>
      <p:bldP spid="34" grpId="0"/>
      <p:bldP spid="52" grpId="0"/>
      <p:bldP spid="53" grpId="0"/>
      <p:bldP spid="54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EXERCISES BY QUIZ</a:t>
            </a:r>
          </a:p>
          <a:p>
            <a:r>
              <a:rPr lang="en-US" dirty="0" smtClean="0">
                <a:hlinkClick r:id="rId2"/>
              </a:rPr>
              <a:t>https://quizizz.com/admin/quiz/5e98808564ea91001b2bc15c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84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066800"/>
            <a:ext cx="8229600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* </a:t>
            </a:r>
            <a:r>
              <a:rPr lang="en-US" sz="2800" b="1" u="sng" dirty="0" smtClean="0">
                <a:solidFill>
                  <a:srgbClr val="0070C0"/>
                </a:solidFill>
              </a:rPr>
              <a:t>Homework: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- Learn vocabulary by heart and rewrite them in sentences.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0070C0"/>
                </a:solidFill>
              </a:rPr>
              <a:t>Redo the exercise in your notebook.</a:t>
            </a:r>
          </a:p>
          <a:p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</a:t>
            </a:r>
            <a:r>
              <a:rPr lang="en-US" sz="2800" b="1" u="sng" dirty="0" smtClean="0">
                <a:solidFill>
                  <a:srgbClr val="FF0000"/>
                </a:solidFill>
              </a:rPr>
              <a:t>9: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NATURAL DISASTERS  </a:t>
            </a:r>
            <a:r>
              <a:rPr lang="en-US" sz="2000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(A CLOSER LOOK 2)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453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.VnRevue</vt:lpstr>
      <vt:lpstr>Arial</vt:lpstr>
      <vt:lpstr>Calibri</vt:lpstr>
      <vt:lpstr>Times New Roman</vt:lpstr>
      <vt:lpstr>Office Theme</vt:lpstr>
      <vt:lpstr>PowerPoint Presentation</vt:lpstr>
      <vt:lpstr>Check homework</vt:lpstr>
      <vt:lpstr>PowerPoint Presentation</vt:lpstr>
      <vt:lpstr>b. When do we use the past perfect? Can you think of any rules?</vt:lpstr>
      <vt:lpstr>PowerPoint Presentation</vt:lpstr>
      <vt:lpstr>.Complete the  sentences by putting the verbs in brackets into the simple past or past perfect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TUYET</cp:lastModifiedBy>
  <cp:revision>133</cp:revision>
  <dcterms:created xsi:type="dcterms:W3CDTF">2016-11-08T14:18:54Z</dcterms:created>
  <dcterms:modified xsi:type="dcterms:W3CDTF">2020-04-16T16:00:01Z</dcterms:modified>
</cp:coreProperties>
</file>